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ableStyles" Target="tableStyle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heme" Target="theme/theme1.xml" /><Relationship Id="rId5" Type="http://schemas.openxmlformats.org/officeDocument/2006/relationships/slide" Target="slides/slide4.xml" /><Relationship Id="rId10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DE96B43-272A-1348-BFB3-1FC671927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E02D3D46-BE3D-D942-88CD-BF842D43E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9A09A6D-082C-474C-8CF7-8FA56865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B9024F8-70EE-9D45-871B-39180B5A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0EA5972-F619-664B-8CA5-7E8A2E8B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961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06D00FF-02F3-204C-A786-2F2A33FC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B9ED5BB0-1AE9-EB46-8F37-0907422D3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72CC7827-ADBF-8B4C-8801-CDD15806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D46D8F9-856C-E946-8B8F-5BD266EB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4B89A37-A92D-AE4E-ABA8-0A2D7CEA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985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0F36B779-5974-5D47-860D-0DD44DC54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C90E4EA-4782-4D4F-BD75-3900F576C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099663A-A154-8A45-86E6-A9C4D0F1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479878E-435D-B74B-BAC8-7D6CAAD9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45D0A89-EDC5-A849-9E68-24EB84EE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996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65E61BE-0777-E041-8436-E5B30931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CF82765-43CF-7441-AEE3-D03BFE030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3A7DEFF-B28C-4647-8BF3-BAEB4EF0A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B8D00C9-C693-8440-A15F-28F1E54B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19C1D0F-E635-4B4E-BAF7-049FF61C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627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84E80C6-DB51-3A45-A7C8-C6CAB3F5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5F8BD7FB-C1F2-1F4A-A20D-6A3D757D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F1F4AE4-F56A-CB4C-8B06-6C915A6E8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DF68FAD-EB84-5E4A-BC4C-50BEBF4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144475B-81F8-4545-A008-E237C0AF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29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DFB1348-99EE-074F-B08C-C46BBDA7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60F2673-FCFA-7E4A-B1AD-0F5C510E9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2DD08D4C-D2B8-BC45-B52A-30F5DDC4D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863D5B3-4EC9-FE4B-B1A6-18224E13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C0E2E3A9-A594-B34C-A6A6-C66135D6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8A0D5700-9315-FE49-9473-C98A91AB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9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E152811-EABC-4346-8D3A-1CA9884F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0F3FDAB-5E2D-404A-BA97-A2C181066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95C911D1-6320-FA4C-8D49-0046D7A75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8319AFD0-4C34-4941-93D0-F2FC04CF5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3771FA62-601B-7044-AED6-DC5B7677C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9D24FF9D-1DF7-FF47-A290-4039DCA1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220BCF89-DAD9-A048-B83A-21E436BA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C29A36A8-E49F-5F4C-9EAF-ECCDBF81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217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6FB9037-73F3-0E4C-9639-006E0168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292060D4-E223-8548-996C-75F07347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1C069F0C-ECC7-8849-91EA-C80957B4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D2C28A87-30E1-F248-891F-8FFB6191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656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41E4FCA0-BB2D-7D40-BBAE-D13CA38D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905039BD-FF2D-114D-992A-3294F709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5A3D4CD1-A560-B44F-AB5D-16B6DF07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3003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B2661C2-654C-0044-B419-2DFCD5A0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E082A7B-059B-5C40-98BA-5263CF1B2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24DBD277-99C1-014B-8F72-0E6AD2811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FD36480F-0C8A-1642-93E4-513DCD61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3100D745-1EA7-A24D-8FE7-2320035A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2D85C2DD-E16C-1145-9A09-2160108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A807617-A7D7-5E4A-869F-876B770C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1FDDECE7-D93A-444D-87DE-A472D5512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8A48AB9C-AEC7-A04B-B2D4-0ABB4E662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D3404F1E-E6F3-9945-BFD5-1F586EDE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0ECEC547-2B85-5C4B-B5E8-5504B650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EDCDE6AD-B16D-944D-84F5-94B61897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158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068F33F5-CF22-014A-9275-491AC284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A423CC11-B73D-A240-B6E4-A6170362C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112B327-36EE-B742-B820-34E003585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409B6-C4C5-3B44-9D4E-DD1DF9196F66}" type="datetimeFigureOut">
              <a:rPr lang="id-ID"/>
              <a:t>12/08/2021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7C428631-0A86-5D4E-8067-2DEE66263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AC3F28DB-0D79-8245-8E98-9B1A6EB3E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6307-A708-FA4C-A0B9-CFE1F7621886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289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9C24E17-4B1C-CB4E-8708-C1FAAF27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7864F7DF-1D8D-6D47-9E42-A31F311EB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2470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436FCCB-E15D-8A42-9F76-AEAC5FFDC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E6CB4A9-42DC-6F41-A2F5-C1B3A1034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6640C745-0C87-4549-8148-0899938FE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1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9FD8C21-F6AC-6844-8D77-50FB3E13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Gambar 4">
            <a:extLst>
              <a:ext uri="{FF2B5EF4-FFF2-40B4-BE49-F238E27FC236}">
                <a16:creationId xmlns:a16="http://schemas.microsoft.com/office/drawing/2014/main" id="{794E8EC4-0B3D-3545-8A81-210B30619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1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634FC2B-7F89-8A42-8199-0044EC2A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5C86C7BA-7CDB-8A4B-846A-8B75E898D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0715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1191C23-487B-BB4F-991A-03D14DD1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60815368-5053-FB48-9CD4-82DBE9A87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56" y="0"/>
            <a:ext cx="12299156" cy="6858000"/>
          </a:xfrm>
        </p:spPr>
      </p:pic>
    </p:spTree>
    <p:extLst>
      <p:ext uri="{BB962C8B-B14F-4D97-AF65-F5344CB8AC3E}">
        <p14:creationId xmlns:p14="http://schemas.microsoft.com/office/powerpoint/2010/main" val="358984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DD7B0A1-CFE0-6E4F-ABC7-34783834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" name="Gambar 7">
            <a:extLst>
              <a:ext uri="{FF2B5EF4-FFF2-40B4-BE49-F238E27FC236}">
                <a16:creationId xmlns:a16="http://schemas.microsoft.com/office/drawing/2014/main" id="{3CE9F01B-8FC2-C546-A76E-DD8B95E8A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064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3EE8346-196F-D74B-96D3-1193CED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64DD7F8B-60CB-3345-8B86-9E45E911D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793"/>
          </a:xfrm>
        </p:spPr>
      </p:pic>
    </p:spTree>
    <p:extLst>
      <p:ext uri="{BB962C8B-B14F-4D97-AF65-F5344CB8AC3E}">
        <p14:creationId xmlns:p14="http://schemas.microsoft.com/office/powerpoint/2010/main" val="2043271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Layar Lebar</PresentationFormat>
  <Slides>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7</vt:i4>
      </vt:variant>
    </vt:vector>
  </HeadingPairs>
  <TitlesOfParts>
    <vt:vector size="8" baseType="lpstr">
      <vt:lpstr>Tema Office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Deswita dwi</dc:creator>
  <cp:lastModifiedBy>Deswita dwi</cp:lastModifiedBy>
  <cp:revision>4</cp:revision>
  <dcterms:created xsi:type="dcterms:W3CDTF">2021-08-12T02:41:10Z</dcterms:created>
  <dcterms:modified xsi:type="dcterms:W3CDTF">2021-08-12T07:43:07Z</dcterms:modified>
</cp:coreProperties>
</file>